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4" userDrawn="1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992" y="108"/>
      </p:cViewPr>
      <p:guideLst>
        <p:guide orient="horz" pos="7774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19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05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76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9049A44C-0446-413C-93F3-DACD955FCF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12" r="3996"/>
          <a:stretch/>
        </p:blipFill>
        <p:spPr>
          <a:xfrm>
            <a:off x="-3360" y="5566611"/>
            <a:ext cx="9604560" cy="7204733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4135268-E7BB-424B-8DE4-5D2C38DE825B}"/>
              </a:ext>
            </a:extLst>
          </p:cNvPr>
          <p:cNvSpPr txBox="1">
            <a:spLocks/>
          </p:cNvSpPr>
          <p:nvPr userDrawn="1"/>
        </p:nvSpPr>
        <p:spPr>
          <a:xfrm>
            <a:off x="625291" y="12392535"/>
            <a:ext cx="2160270" cy="38338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4C96E7-EF84-496D-925F-5D3819C829A0}" type="datetime1">
              <a:rPr lang="zh-TW" altLang="en-US" smtClean="0"/>
              <a:pPr/>
              <a:t>2026/3/3</a:t>
            </a:fld>
            <a:endParaRPr lang="zh-TW" altLang="en-US" dirty="0"/>
          </a:p>
        </p:txBody>
      </p:sp>
      <p:sp>
        <p:nvSpPr>
          <p:cNvPr id="9" name="波浪 13">
            <a:extLst>
              <a:ext uri="{FF2B5EF4-FFF2-40B4-BE49-F238E27FC236}">
                <a16:creationId xmlns:a16="http://schemas.microsoft.com/office/drawing/2014/main" id="{CC4C6DDA-91DF-4CDB-85E4-801A11E017FF}"/>
              </a:ext>
            </a:extLst>
          </p:cNvPr>
          <p:cNvSpPr/>
          <p:nvPr userDrawn="1"/>
        </p:nvSpPr>
        <p:spPr>
          <a:xfrm>
            <a:off x="-3359" y="12390008"/>
            <a:ext cx="9601200" cy="411592"/>
          </a:xfrm>
          <a:custGeom>
            <a:avLst/>
            <a:gdLst>
              <a:gd name="connsiteX0" fmla="*/ 0 w 9144000"/>
              <a:gd name="connsiteY0" fmla="*/ 161360 h 1290882"/>
              <a:gd name="connsiteX1" fmla="*/ 9144000 w 9144000"/>
              <a:gd name="connsiteY1" fmla="*/ 161360 h 1290882"/>
              <a:gd name="connsiteX2" fmla="*/ 9144000 w 9144000"/>
              <a:gd name="connsiteY2" fmla="*/ 1129522 h 1290882"/>
              <a:gd name="connsiteX3" fmla="*/ 0 w 9144000"/>
              <a:gd name="connsiteY3" fmla="*/ 1129522 h 1290882"/>
              <a:gd name="connsiteX4" fmla="*/ 0 w 9144000"/>
              <a:gd name="connsiteY4" fmla="*/ 161360 h 1290882"/>
              <a:gd name="connsiteX0" fmla="*/ 0 w 9144000"/>
              <a:gd name="connsiteY0" fmla="*/ 155269 h 1345537"/>
              <a:gd name="connsiteX1" fmla="*/ 9144000 w 9144000"/>
              <a:gd name="connsiteY1" fmla="*/ 155269 h 1345537"/>
              <a:gd name="connsiteX2" fmla="*/ 9144000 w 9144000"/>
              <a:gd name="connsiteY2" fmla="*/ 1123431 h 1345537"/>
              <a:gd name="connsiteX3" fmla="*/ 0 w 9144000"/>
              <a:gd name="connsiteY3" fmla="*/ 1123431 h 1345537"/>
              <a:gd name="connsiteX4" fmla="*/ 0 w 9144000"/>
              <a:gd name="connsiteY4" fmla="*/ 155269 h 1345537"/>
              <a:gd name="connsiteX0" fmla="*/ 0 w 9144000"/>
              <a:gd name="connsiteY0" fmla="*/ 155269 h 1123511"/>
              <a:gd name="connsiteX1" fmla="*/ 9144000 w 9144000"/>
              <a:gd name="connsiteY1" fmla="*/ 155269 h 1123511"/>
              <a:gd name="connsiteX2" fmla="*/ 9144000 w 9144000"/>
              <a:gd name="connsiteY2" fmla="*/ 1123431 h 1123511"/>
              <a:gd name="connsiteX3" fmla="*/ 0 w 9144000"/>
              <a:gd name="connsiteY3" fmla="*/ 1123431 h 1123511"/>
              <a:gd name="connsiteX4" fmla="*/ 0 w 9144000"/>
              <a:gd name="connsiteY4" fmla="*/ 155269 h 1123511"/>
              <a:gd name="connsiteX0" fmla="*/ 0 w 9144000"/>
              <a:gd name="connsiteY0" fmla="*/ 155269 h 1123431"/>
              <a:gd name="connsiteX1" fmla="*/ 9144000 w 9144000"/>
              <a:gd name="connsiteY1" fmla="*/ 155269 h 1123431"/>
              <a:gd name="connsiteX2" fmla="*/ 9144000 w 9144000"/>
              <a:gd name="connsiteY2" fmla="*/ 1123431 h 1123431"/>
              <a:gd name="connsiteX3" fmla="*/ 0 w 9144000"/>
              <a:gd name="connsiteY3" fmla="*/ 1123431 h 1123431"/>
              <a:gd name="connsiteX4" fmla="*/ 0 w 9144000"/>
              <a:gd name="connsiteY4" fmla="*/ 155269 h 1123431"/>
              <a:gd name="connsiteX0" fmla="*/ 0 w 9144000"/>
              <a:gd name="connsiteY0" fmla="*/ 110886 h 1079048"/>
              <a:gd name="connsiteX1" fmla="*/ 9144000 w 9144000"/>
              <a:gd name="connsiteY1" fmla="*/ 110886 h 1079048"/>
              <a:gd name="connsiteX2" fmla="*/ 9144000 w 9144000"/>
              <a:gd name="connsiteY2" fmla="*/ 1079048 h 1079048"/>
              <a:gd name="connsiteX3" fmla="*/ 0 w 9144000"/>
              <a:gd name="connsiteY3" fmla="*/ 1079048 h 1079048"/>
              <a:gd name="connsiteX4" fmla="*/ 0 w 9144000"/>
              <a:gd name="connsiteY4" fmla="*/ 110886 h 1079048"/>
              <a:gd name="connsiteX0" fmla="*/ 0 w 9152626"/>
              <a:gd name="connsiteY0" fmla="*/ 86599 h 1054761"/>
              <a:gd name="connsiteX1" fmla="*/ 9152626 w 9152626"/>
              <a:gd name="connsiteY1" fmla="*/ 621437 h 1054761"/>
              <a:gd name="connsiteX2" fmla="*/ 9144000 w 9152626"/>
              <a:gd name="connsiteY2" fmla="*/ 1054761 h 1054761"/>
              <a:gd name="connsiteX3" fmla="*/ 0 w 9152626"/>
              <a:gd name="connsiteY3" fmla="*/ 1054761 h 1054761"/>
              <a:gd name="connsiteX4" fmla="*/ 0 w 9152626"/>
              <a:gd name="connsiteY4" fmla="*/ 86599 h 1054761"/>
              <a:gd name="connsiteX0" fmla="*/ 0 w 9152626"/>
              <a:gd name="connsiteY0" fmla="*/ 88080 h 1056242"/>
              <a:gd name="connsiteX1" fmla="*/ 9152626 w 9152626"/>
              <a:gd name="connsiteY1" fmla="*/ 622918 h 1056242"/>
              <a:gd name="connsiteX2" fmla="*/ 9144000 w 9152626"/>
              <a:gd name="connsiteY2" fmla="*/ 1056242 h 1056242"/>
              <a:gd name="connsiteX3" fmla="*/ 0 w 9152626"/>
              <a:gd name="connsiteY3" fmla="*/ 1056242 h 1056242"/>
              <a:gd name="connsiteX4" fmla="*/ 0 w 9152626"/>
              <a:gd name="connsiteY4" fmla="*/ 88080 h 1056242"/>
              <a:gd name="connsiteX0" fmla="*/ 0 w 9152626"/>
              <a:gd name="connsiteY0" fmla="*/ 112283 h 562860"/>
              <a:gd name="connsiteX1" fmla="*/ 9152626 w 9152626"/>
              <a:gd name="connsiteY1" fmla="*/ 129536 h 562860"/>
              <a:gd name="connsiteX2" fmla="*/ 9144000 w 9152626"/>
              <a:gd name="connsiteY2" fmla="*/ 562860 h 562860"/>
              <a:gd name="connsiteX3" fmla="*/ 0 w 9152626"/>
              <a:gd name="connsiteY3" fmla="*/ 562860 h 562860"/>
              <a:gd name="connsiteX4" fmla="*/ 0 w 9152626"/>
              <a:gd name="connsiteY4" fmla="*/ 112283 h 562860"/>
              <a:gd name="connsiteX0" fmla="*/ 0 w 9152626"/>
              <a:gd name="connsiteY0" fmla="*/ 150685 h 601262"/>
              <a:gd name="connsiteX1" fmla="*/ 9152626 w 9152626"/>
              <a:gd name="connsiteY1" fmla="*/ 167938 h 601262"/>
              <a:gd name="connsiteX2" fmla="*/ 9144000 w 9152626"/>
              <a:gd name="connsiteY2" fmla="*/ 601262 h 601262"/>
              <a:gd name="connsiteX3" fmla="*/ 0 w 9152626"/>
              <a:gd name="connsiteY3" fmla="*/ 601262 h 601262"/>
              <a:gd name="connsiteX4" fmla="*/ 0 w 9152626"/>
              <a:gd name="connsiteY4" fmla="*/ 150685 h 601262"/>
              <a:gd name="connsiteX0" fmla="*/ 0 w 9152626"/>
              <a:gd name="connsiteY0" fmla="*/ 150685 h 601262"/>
              <a:gd name="connsiteX1" fmla="*/ 9152626 w 9152626"/>
              <a:gd name="connsiteY1" fmla="*/ 167938 h 601262"/>
              <a:gd name="connsiteX2" fmla="*/ 9151143 w 9152626"/>
              <a:gd name="connsiteY2" fmla="*/ 472675 h 601262"/>
              <a:gd name="connsiteX3" fmla="*/ 0 w 9152626"/>
              <a:gd name="connsiteY3" fmla="*/ 601262 h 601262"/>
              <a:gd name="connsiteX4" fmla="*/ 0 w 9152626"/>
              <a:gd name="connsiteY4" fmla="*/ 150685 h 601262"/>
              <a:gd name="connsiteX0" fmla="*/ 0 w 9152626"/>
              <a:gd name="connsiteY0" fmla="*/ 150685 h 494106"/>
              <a:gd name="connsiteX1" fmla="*/ 9152626 w 9152626"/>
              <a:gd name="connsiteY1" fmla="*/ 167938 h 494106"/>
              <a:gd name="connsiteX2" fmla="*/ 9151143 w 9152626"/>
              <a:gd name="connsiteY2" fmla="*/ 472675 h 494106"/>
              <a:gd name="connsiteX3" fmla="*/ 4763 w 9152626"/>
              <a:gd name="connsiteY3" fmla="*/ 494106 h 494106"/>
              <a:gd name="connsiteX4" fmla="*/ 0 w 9152626"/>
              <a:gd name="connsiteY4" fmla="*/ 150685 h 494106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11907 w 9152626"/>
              <a:gd name="connsiteY3" fmla="*/ 386950 h 472675"/>
              <a:gd name="connsiteX4" fmla="*/ 0 w 9152626"/>
              <a:gd name="connsiteY4" fmla="*/ 150685 h 472675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7145 w 9152626"/>
              <a:gd name="connsiteY3" fmla="*/ 465532 h 472675"/>
              <a:gd name="connsiteX4" fmla="*/ 0 w 9152626"/>
              <a:gd name="connsiteY4" fmla="*/ 150685 h 472675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7145 w 9152626"/>
              <a:gd name="connsiteY3" fmla="*/ 465532 h 472675"/>
              <a:gd name="connsiteX4" fmla="*/ 0 w 9152626"/>
              <a:gd name="connsiteY4" fmla="*/ 150685 h 472675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4763 w 9152626"/>
              <a:gd name="connsiteY3" fmla="*/ 472675 h 472675"/>
              <a:gd name="connsiteX4" fmla="*/ 0 w 9152626"/>
              <a:gd name="connsiteY4" fmla="*/ 150685 h 472675"/>
              <a:gd name="connsiteX0" fmla="*/ 0 w 9152626"/>
              <a:gd name="connsiteY0" fmla="*/ 150171 h 476923"/>
              <a:gd name="connsiteX1" fmla="*/ 9152626 w 9152626"/>
              <a:gd name="connsiteY1" fmla="*/ 172186 h 476923"/>
              <a:gd name="connsiteX2" fmla="*/ 9151143 w 9152626"/>
              <a:gd name="connsiteY2" fmla="*/ 476923 h 476923"/>
              <a:gd name="connsiteX3" fmla="*/ 4763 w 9152626"/>
              <a:gd name="connsiteY3" fmla="*/ 476923 h 476923"/>
              <a:gd name="connsiteX4" fmla="*/ 0 w 9152626"/>
              <a:gd name="connsiteY4" fmla="*/ 150171 h 476923"/>
              <a:gd name="connsiteX0" fmla="*/ 0 w 9152626"/>
              <a:gd name="connsiteY0" fmla="*/ 150171 h 476923"/>
              <a:gd name="connsiteX1" fmla="*/ 9152626 w 9152626"/>
              <a:gd name="connsiteY1" fmla="*/ 172186 h 476923"/>
              <a:gd name="connsiteX2" fmla="*/ 9147968 w 9152626"/>
              <a:gd name="connsiteY2" fmla="*/ 388023 h 476923"/>
              <a:gd name="connsiteX3" fmla="*/ 4763 w 9152626"/>
              <a:gd name="connsiteY3" fmla="*/ 476923 h 476923"/>
              <a:gd name="connsiteX4" fmla="*/ 0 w 9152626"/>
              <a:gd name="connsiteY4" fmla="*/ 150171 h 476923"/>
              <a:gd name="connsiteX0" fmla="*/ 0 w 9154379"/>
              <a:gd name="connsiteY0" fmla="*/ 150171 h 476923"/>
              <a:gd name="connsiteX1" fmla="*/ 9152626 w 9154379"/>
              <a:gd name="connsiteY1" fmla="*/ 172186 h 476923"/>
              <a:gd name="connsiteX2" fmla="*/ 9154318 w 9154379"/>
              <a:gd name="connsiteY2" fmla="*/ 388023 h 476923"/>
              <a:gd name="connsiteX3" fmla="*/ 4763 w 9154379"/>
              <a:gd name="connsiteY3" fmla="*/ 476923 h 476923"/>
              <a:gd name="connsiteX4" fmla="*/ 0 w 9154379"/>
              <a:gd name="connsiteY4" fmla="*/ 150171 h 476923"/>
              <a:gd name="connsiteX0" fmla="*/ 0 w 9154379"/>
              <a:gd name="connsiteY0" fmla="*/ 150171 h 391198"/>
              <a:gd name="connsiteX1" fmla="*/ 9152626 w 9154379"/>
              <a:gd name="connsiteY1" fmla="*/ 172186 h 391198"/>
              <a:gd name="connsiteX2" fmla="*/ 9154318 w 9154379"/>
              <a:gd name="connsiteY2" fmla="*/ 388023 h 391198"/>
              <a:gd name="connsiteX3" fmla="*/ 4763 w 9154379"/>
              <a:gd name="connsiteY3" fmla="*/ 391198 h 391198"/>
              <a:gd name="connsiteX4" fmla="*/ 0 w 9154379"/>
              <a:gd name="connsiteY4" fmla="*/ 150171 h 391198"/>
              <a:gd name="connsiteX0" fmla="*/ 0 w 9152626"/>
              <a:gd name="connsiteY0" fmla="*/ 150171 h 391198"/>
              <a:gd name="connsiteX1" fmla="*/ 9152626 w 9152626"/>
              <a:gd name="connsiteY1" fmla="*/ 172186 h 391198"/>
              <a:gd name="connsiteX2" fmla="*/ 9151143 w 9152626"/>
              <a:gd name="connsiteY2" fmla="*/ 384848 h 391198"/>
              <a:gd name="connsiteX3" fmla="*/ 4763 w 9152626"/>
              <a:gd name="connsiteY3" fmla="*/ 391198 h 391198"/>
              <a:gd name="connsiteX4" fmla="*/ 0 w 9152626"/>
              <a:gd name="connsiteY4" fmla="*/ 150171 h 391198"/>
              <a:gd name="connsiteX0" fmla="*/ 39730 w 9192356"/>
              <a:gd name="connsiteY0" fmla="*/ 150171 h 384848"/>
              <a:gd name="connsiteX1" fmla="*/ 9192356 w 9192356"/>
              <a:gd name="connsiteY1" fmla="*/ 172186 h 384848"/>
              <a:gd name="connsiteX2" fmla="*/ 9190873 w 9192356"/>
              <a:gd name="connsiteY2" fmla="*/ 384848 h 384848"/>
              <a:gd name="connsiteX3" fmla="*/ 43 w 9192356"/>
              <a:gd name="connsiteY3" fmla="*/ 346748 h 384848"/>
              <a:gd name="connsiteX4" fmla="*/ 39730 w 9192356"/>
              <a:gd name="connsiteY4" fmla="*/ 150171 h 384848"/>
              <a:gd name="connsiteX0" fmla="*/ 0 w 9152626"/>
              <a:gd name="connsiteY0" fmla="*/ 150171 h 384848"/>
              <a:gd name="connsiteX1" fmla="*/ 9152626 w 9152626"/>
              <a:gd name="connsiteY1" fmla="*/ 172186 h 384848"/>
              <a:gd name="connsiteX2" fmla="*/ 9151143 w 9152626"/>
              <a:gd name="connsiteY2" fmla="*/ 384848 h 384848"/>
              <a:gd name="connsiteX3" fmla="*/ 5556 w 9152626"/>
              <a:gd name="connsiteY3" fmla="*/ 382467 h 384848"/>
              <a:gd name="connsiteX4" fmla="*/ 0 w 9152626"/>
              <a:gd name="connsiteY4" fmla="*/ 150171 h 384848"/>
              <a:gd name="connsiteX0" fmla="*/ 0 w 9152626"/>
              <a:gd name="connsiteY0" fmla="*/ 150171 h 391992"/>
              <a:gd name="connsiteX1" fmla="*/ 9152626 w 9152626"/>
              <a:gd name="connsiteY1" fmla="*/ 172186 h 391992"/>
              <a:gd name="connsiteX2" fmla="*/ 9151143 w 9152626"/>
              <a:gd name="connsiteY2" fmla="*/ 384848 h 391992"/>
              <a:gd name="connsiteX3" fmla="*/ 3175 w 9152626"/>
              <a:gd name="connsiteY3" fmla="*/ 391992 h 391992"/>
              <a:gd name="connsiteX4" fmla="*/ 0 w 9152626"/>
              <a:gd name="connsiteY4" fmla="*/ 150171 h 391992"/>
              <a:gd name="connsiteX0" fmla="*/ 0 w 9152626"/>
              <a:gd name="connsiteY0" fmla="*/ 150171 h 391992"/>
              <a:gd name="connsiteX1" fmla="*/ 9152626 w 9152626"/>
              <a:gd name="connsiteY1" fmla="*/ 172186 h 391992"/>
              <a:gd name="connsiteX2" fmla="*/ 9151143 w 9152626"/>
              <a:gd name="connsiteY2" fmla="*/ 384848 h 391992"/>
              <a:gd name="connsiteX3" fmla="*/ 3175 w 9152626"/>
              <a:gd name="connsiteY3" fmla="*/ 391992 h 391992"/>
              <a:gd name="connsiteX4" fmla="*/ 0 w 9152626"/>
              <a:gd name="connsiteY4" fmla="*/ 150171 h 391992"/>
              <a:gd name="connsiteX0" fmla="*/ 0 w 9152626"/>
              <a:gd name="connsiteY0" fmla="*/ 150171 h 391992"/>
              <a:gd name="connsiteX1" fmla="*/ 9152626 w 9152626"/>
              <a:gd name="connsiteY1" fmla="*/ 172186 h 391992"/>
              <a:gd name="connsiteX2" fmla="*/ 9151143 w 9152626"/>
              <a:gd name="connsiteY2" fmla="*/ 384848 h 391992"/>
              <a:gd name="connsiteX3" fmla="*/ 794 w 9152626"/>
              <a:gd name="connsiteY3" fmla="*/ 391992 h 391992"/>
              <a:gd name="connsiteX4" fmla="*/ 0 w 9152626"/>
              <a:gd name="connsiteY4" fmla="*/ 150171 h 39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2626" h="391992">
                <a:moveTo>
                  <a:pt x="0" y="150171"/>
                </a:moveTo>
                <a:cubicBezTo>
                  <a:pt x="3048000" y="-387696"/>
                  <a:pt x="5095336" y="735933"/>
                  <a:pt x="9152626" y="172186"/>
                </a:cubicBezTo>
                <a:cubicBezTo>
                  <a:pt x="9152132" y="273765"/>
                  <a:pt x="9151637" y="283269"/>
                  <a:pt x="9151143" y="384848"/>
                </a:cubicBezTo>
                <a:lnTo>
                  <a:pt x="794" y="391992"/>
                </a:lnTo>
                <a:cubicBezTo>
                  <a:pt x="-794" y="277518"/>
                  <a:pt x="1588" y="264645"/>
                  <a:pt x="0" y="150171"/>
                </a:cubicBezTo>
                <a:close/>
              </a:path>
            </a:pathLst>
          </a:custGeom>
          <a:gradFill flip="none" rotWithShape="1">
            <a:gsLst>
              <a:gs pos="0">
                <a:srgbClr val="990033"/>
              </a:gs>
              <a:gs pos="100000">
                <a:srgbClr val="CC006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481E4238-829E-401E-ACB7-8322CFFBF12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8" y="12442094"/>
            <a:ext cx="335171" cy="33132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DADD56B2-A2FA-429D-B782-AA21BC982FCC}"/>
              </a:ext>
            </a:extLst>
          </p:cNvPr>
          <p:cNvSpPr/>
          <p:nvPr userDrawn="1"/>
        </p:nvSpPr>
        <p:spPr>
          <a:xfrm>
            <a:off x="2094031" y="12505210"/>
            <a:ext cx="174913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/>
            <a:r>
              <a:rPr lang="zh-TW" altLang="en-US" sz="1050" b="1" dirty="0">
                <a:gradFill flip="none" rotWithShape="1">
                  <a:gsLst>
                    <a:gs pos="0">
                      <a:srgbClr val="CC0066">
                        <a:tint val="66000"/>
                        <a:satMod val="160000"/>
                      </a:srgbClr>
                    </a:gs>
                    <a:gs pos="50000">
                      <a:srgbClr val="CC0066">
                        <a:tint val="44500"/>
                        <a:satMod val="160000"/>
                      </a:srgbClr>
                    </a:gs>
                    <a:gs pos="100000">
                      <a:srgbClr val="CC0066">
                        <a:tint val="23500"/>
                        <a:satMod val="160000"/>
                      </a:srgbClr>
                    </a:gs>
                  </a:gsLst>
                  <a:lin ang="16200000" scaled="1"/>
                  <a:tileRect/>
                </a:gradFill>
                <a:effectLst>
                  <a:reflection blurRad="6350" stA="55000" endA="50" endPos="85000" dir="5400000" sy="-100000" algn="bl" rotWithShape="0"/>
                </a:effectLst>
              </a:rPr>
              <a:t>人本．健康．創意．服務</a:t>
            </a: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73C78007-57CE-4554-B78A-B5B7BF6E30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24" y="12455495"/>
            <a:ext cx="1841908" cy="30273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310BEA7-1B06-41CB-A2B4-419B97B2EC53}"/>
              </a:ext>
            </a:extLst>
          </p:cNvPr>
          <p:cNvSpPr/>
          <p:nvPr userDrawn="1"/>
        </p:nvSpPr>
        <p:spPr>
          <a:xfrm>
            <a:off x="0" y="-2"/>
            <a:ext cx="9004300" cy="382035"/>
          </a:xfrm>
          <a:prstGeom prst="rect">
            <a:avLst/>
          </a:prstGeom>
          <a:gradFill>
            <a:gsLst>
              <a:gs pos="0">
                <a:srgbClr val="B7DA68"/>
              </a:gs>
              <a:gs pos="50000">
                <a:schemeClr val="accent3">
                  <a:lumMod val="60000"/>
                  <a:lumOff val="40000"/>
                  <a:alpha val="50000"/>
                </a:schemeClr>
              </a:gs>
              <a:gs pos="100000">
                <a:schemeClr val="accent3">
                  <a:lumMod val="20000"/>
                  <a:lumOff val="80000"/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904A037-1717-4C12-828C-520312ED94E3}"/>
              </a:ext>
            </a:extLst>
          </p:cNvPr>
          <p:cNvSpPr/>
          <p:nvPr userDrawn="1"/>
        </p:nvSpPr>
        <p:spPr>
          <a:xfrm flipH="1">
            <a:off x="3238500" y="-2"/>
            <a:ext cx="6362700" cy="382035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80000"/>
                </a:schemeClr>
              </a:gs>
              <a:gs pos="50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accent3">
                  <a:lumMod val="20000"/>
                  <a:lumOff val="80000"/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803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27828A0F-1B31-4DFA-AA2B-C77CADA2E3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715" y="8069024"/>
            <a:ext cx="6863485" cy="4732576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DC1FD5-B816-467F-8344-3D1AEC048BC4}"/>
              </a:ext>
            </a:extLst>
          </p:cNvPr>
          <p:cNvSpPr txBox="1">
            <a:spLocks/>
          </p:cNvSpPr>
          <p:nvPr userDrawn="1"/>
        </p:nvSpPr>
        <p:spPr>
          <a:xfrm>
            <a:off x="625291" y="12392535"/>
            <a:ext cx="2160270" cy="38338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4C96E7-EF84-496D-925F-5D3819C829A0}" type="datetime1">
              <a:rPr lang="zh-TW" altLang="en-US" smtClean="0"/>
              <a:pPr/>
              <a:t>2026/3/3</a:t>
            </a:fld>
            <a:endParaRPr lang="zh-TW" altLang="en-US" dirty="0"/>
          </a:p>
        </p:txBody>
      </p:sp>
      <p:sp>
        <p:nvSpPr>
          <p:cNvPr id="9" name="波浪 13">
            <a:extLst>
              <a:ext uri="{FF2B5EF4-FFF2-40B4-BE49-F238E27FC236}">
                <a16:creationId xmlns:a16="http://schemas.microsoft.com/office/drawing/2014/main" id="{C249BF81-FBC3-4EF3-A9FB-C04CF594786F}"/>
              </a:ext>
            </a:extLst>
          </p:cNvPr>
          <p:cNvSpPr/>
          <p:nvPr userDrawn="1"/>
        </p:nvSpPr>
        <p:spPr>
          <a:xfrm>
            <a:off x="-3359" y="12390008"/>
            <a:ext cx="9601200" cy="411592"/>
          </a:xfrm>
          <a:custGeom>
            <a:avLst/>
            <a:gdLst>
              <a:gd name="connsiteX0" fmla="*/ 0 w 9144000"/>
              <a:gd name="connsiteY0" fmla="*/ 161360 h 1290882"/>
              <a:gd name="connsiteX1" fmla="*/ 9144000 w 9144000"/>
              <a:gd name="connsiteY1" fmla="*/ 161360 h 1290882"/>
              <a:gd name="connsiteX2" fmla="*/ 9144000 w 9144000"/>
              <a:gd name="connsiteY2" fmla="*/ 1129522 h 1290882"/>
              <a:gd name="connsiteX3" fmla="*/ 0 w 9144000"/>
              <a:gd name="connsiteY3" fmla="*/ 1129522 h 1290882"/>
              <a:gd name="connsiteX4" fmla="*/ 0 w 9144000"/>
              <a:gd name="connsiteY4" fmla="*/ 161360 h 1290882"/>
              <a:gd name="connsiteX0" fmla="*/ 0 w 9144000"/>
              <a:gd name="connsiteY0" fmla="*/ 155269 h 1345537"/>
              <a:gd name="connsiteX1" fmla="*/ 9144000 w 9144000"/>
              <a:gd name="connsiteY1" fmla="*/ 155269 h 1345537"/>
              <a:gd name="connsiteX2" fmla="*/ 9144000 w 9144000"/>
              <a:gd name="connsiteY2" fmla="*/ 1123431 h 1345537"/>
              <a:gd name="connsiteX3" fmla="*/ 0 w 9144000"/>
              <a:gd name="connsiteY3" fmla="*/ 1123431 h 1345537"/>
              <a:gd name="connsiteX4" fmla="*/ 0 w 9144000"/>
              <a:gd name="connsiteY4" fmla="*/ 155269 h 1345537"/>
              <a:gd name="connsiteX0" fmla="*/ 0 w 9144000"/>
              <a:gd name="connsiteY0" fmla="*/ 155269 h 1123511"/>
              <a:gd name="connsiteX1" fmla="*/ 9144000 w 9144000"/>
              <a:gd name="connsiteY1" fmla="*/ 155269 h 1123511"/>
              <a:gd name="connsiteX2" fmla="*/ 9144000 w 9144000"/>
              <a:gd name="connsiteY2" fmla="*/ 1123431 h 1123511"/>
              <a:gd name="connsiteX3" fmla="*/ 0 w 9144000"/>
              <a:gd name="connsiteY3" fmla="*/ 1123431 h 1123511"/>
              <a:gd name="connsiteX4" fmla="*/ 0 w 9144000"/>
              <a:gd name="connsiteY4" fmla="*/ 155269 h 1123511"/>
              <a:gd name="connsiteX0" fmla="*/ 0 w 9144000"/>
              <a:gd name="connsiteY0" fmla="*/ 155269 h 1123431"/>
              <a:gd name="connsiteX1" fmla="*/ 9144000 w 9144000"/>
              <a:gd name="connsiteY1" fmla="*/ 155269 h 1123431"/>
              <a:gd name="connsiteX2" fmla="*/ 9144000 w 9144000"/>
              <a:gd name="connsiteY2" fmla="*/ 1123431 h 1123431"/>
              <a:gd name="connsiteX3" fmla="*/ 0 w 9144000"/>
              <a:gd name="connsiteY3" fmla="*/ 1123431 h 1123431"/>
              <a:gd name="connsiteX4" fmla="*/ 0 w 9144000"/>
              <a:gd name="connsiteY4" fmla="*/ 155269 h 1123431"/>
              <a:gd name="connsiteX0" fmla="*/ 0 w 9144000"/>
              <a:gd name="connsiteY0" fmla="*/ 110886 h 1079048"/>
              <a:gd name="connsiteX1" fmla="*/ 9144000 w 9144000"/>
              <a:gd name="connsiteY1" fmla="*/ 110886 h 1079048"/>
              <a:gd name="connsiteX2" fmla="*/ 9144000 w 9144000"/>
              <a:gd name="connsiteY2" fmla="*/ 1079048 h 1079048"/>
              <a:gd name="connsiteX3" fmla="*/ 0 w 9144000"/>
              <a:gd name="connsiteY3" fmla="*/ 1079048 h 1079048"/>
              <a:gd name="connsiteX4" fmla="*/ 0 w 9144000"/>
              <a:gd name="connsiteY4" fmla="*/ 110886 h 1079048"/>
              <a:gd name="connsiteX0" fmla="*/ 0 w 9152626"/>
              <a:gd name="connsiteY0" fmla="*/ 86599 h 1054761"/>
              <a:gd name="connsiteX1" fmla="*/ 9152626 w 9152626"/>
              <a:gd name="connsiteY1" fmla="*/ 621437 h 1054761"/>
              <a:gd name="connsiteX2" fmla="*/ 9144000 w 9152626"/>
              <a:gd name="connsiteY2" fmla="*/ 1054761 h 1054761"/>
              <a:gd name="connsiteX3" fmla="*/ 0 w 9152626"/>
              <a:gd name="connsiteY3" fmla="*/ 1054761 h 1054761"/>
              <a:gd name="connsiteX4" fmla="*/ 0 w 9152626"/>
              <a:gd name="connsiteY4" fmla="*/ 86599 h 1054761"/>
              <a:gd name="connsiteX0" fmla="*/ 0 w 9152626"/>
              <a:gd name="connsiteY0" fmla="*/ 88080 h 1056242"/>
              <a:gd name="connsiteX1" fmla="*/ 9152626 w 9152626"/>
              <a:gd name="connsiteY1" fmla="*/ 622918 h 1056242"/>
              <a:gd name="connsiteX2" fmla="*/ 9144000 w 9152626"/>
              <a:gd name="connsiteY2" fmla="*/ 1056242 h 1056242"/>
              <a:gd name="connsiteX3" fmla="*/ 0 w 9152626"/>
              <a:gd name="connsiteY3" fmla="*/ 1056242 h 1056242"/>
              <a:gd name="connsiteX4" fmla="*/ 0 w 9152626"/>
              <a:gd name="connsiteY4" fmla="*/ 88080 h 1056242"/>
              <a:gd name="connsiteX0" fmla="*/ 0 w 9152626"/>
              <a:gd name="connsiteY0" fmla="*/ 112283 h 562860"/>
              <a:gd name="connsiteX1" fmla="*/ 9152626 w 9152626"/>
              <a:gd name="connsiteY1" fmla="*/ 129536 h 562860"/>
              <a:gd name="connsiteX2" fmla="*/ 9144000 w 9152626"/>
              <a:gd name="connsiteY2" fmla="*/ 562860 h 562860"/>
              <a:gd name="connsiteX3" fmla="*/ 0 w 9152626"/>
              <a:gd name="connsiteY3" fmla="*/ 562860 h 562860"/>
              <a:gd name="connsiteX4" fmla="*/ 0 w 9152626"/>
              <a:gd name="connsiteY4" fmla="*/ 112283 h 562860"/>
              <a:gd name="connsiteX0" fmla="*/ 0 w 9152626"/>
              <a:gd name="connsiteY0" fmla="*/ 150685 h 601262"/>
              <a:gd name="connsiteX1" fmla="*/ 9152626 w 9152626"/>
              <a:gd name="connsiteY1" fmla="*/ 167938 h 601262"/>
              <a:gd name="connsiteX2" fmla="*/ 9144000 w 9152626"/>
              <a:gd name="connsiteY2" fmla="*/ 601262 h 601262"/>
              <a:gd name="connsiteX3" fmla="*/ 0 w 9152626"/>
              <a:gd name="connsiteY3" fmla="*/ 601262 h 601262"/>
              <a:gd name="connsiteX4" fmla="*/ 0 w 9152626"/>
              <a:gd name="connsiteY4" fmla="*/ 150685 h 601262"/>
              <a:gd name="connsiteX0" fmla="*/ 0 w 9152626"/>
              <a:gd name="connsiteY0" fmla="*/ 150685 h 601262"/>
              <a:gd name="connsiteX1" fmla="*/ 9152626 w 9152626"/>
              <a:gd name="connsiteY1" fmla="*/ 167938 h 601262"/>
              <a:gd name="connsiteX2" fmla="*/ 9151143 w 9152626"/>
              <a:gd name="connsiteY2" fmla="*/ 472675 h 601262"/>
              <a:gd name="connsiteX3" fmla="*/ 0 w 9152626"/>
              <a:gd name="connsiteY3" fmla="*/ 601262 h 601262"/>
              <a:gd name="connsiteX4" fmla="*/ 0 w 9152626"/>
              <a:gd name="connsiteY4" fmla="*/ 150685 h 601262"/>
              <a:gd name="connsiteX0" fmla="*/ 0 w 9152626"/>
              <a:gd name="connsiteY0" fmla="*/ 150685 h 494106"/>
              <a:gd name="connsiteX1" fmla="*/ 9152626 w 9152626"/>
              <a:gd name="connsiteY1" fmla="*/ 167938 h 494106"/>
              <a:gd name="connsiteX2" fmla="*/ 9151143 w 9152626"/>
              <a:gd name="connsiteY2" fmla="*/ 472675 h 494106"/>
              <a:gd name="connsiteX3" fmla="*/ 4763 w 9152626"/>
              <a:gd name="connsiteY3" fmla="*/ 494106 h 494106"/>
              <a:gd name="connsiteX4" fmla="*/ 0 w 9152626"/>
              <a:gd name="connsiteY4" fmla="*/ 150685 h 494106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11907 w 9152626"/>
              <a:gd name="connsiteY3" fmla="*/ 386950 h 472675"/>
              <a:gd name="connsiteX4" fmla="*/ 0 w 9152626"/>
              <a:gd name="connsiteY4" fmla="*/ 150685 h 472675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7145 w 9152626"/>
              <a:gd name="connsiteY3" fmla="*/ 465532 h 472675"/>
              <a:gd name="connsiteX4" fmla="*/ 0 w 9152626"/>
              <a:gd name="connsiteY4" fmla="*/ 150685 h 472675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7145 w 9152626"/>
              <a:gd name="connsiteY3" fmla="*/ 465532 h 472675"/>
              <a:gd name="connsiteX4" fmla="*/ 0 w 9152626"/>
              <a:gd name="connsiteY4" fmla="*/ 150685 h 472675"/>
              <a:gd name="connsiteX0" fmla="*/ 0 w 9152626"/>
              <a:gd name="connsiteY0" fmla="*/ 150685 h 472675"/>
              <a:gd name="connsiteX1" fmla="*/ 9152626 w 9152626"/>
              <a:gd name="connsiteY1" fmla="*/ 167938 h 472675"/>
              <a:gd name="connsiteX2" fmla="*/ 9151143 w 9152626"/>
              <a:gd name="connsiteY2" fmla="*/ 472675 h 472675"/>
              <a:gd name="connsiteX3" fmla="*/ 4763 w 9152626"/>
              <a:gd name="connsiteY3" fmla="*/ 472675 h 472675"/>
              <a:gd name="connsiteX4" fmla="*/ 0 w 9152626"/>
              <a:gd name="connsiteY4" fmla="*/ 150685 h 472675"/>
              <a:gd name="connsiteX0" fmla="*/ 0 w 9152626"/>
              <a:gd name="connsiteY0" fmla="*/ 150171 h 476923"/>
              <a:gd name="connsiteX1" fmla="*/ 9152626 w 9152626"/>
              <a:gd name="connsiteY1" fmla="*/ 172186 h 476923"/>
              <a:gd name="connsiteX2" fmla="*/ 9151143 w 9152626"/>
              <a:gd name="connsiteY2" fmla="*/ 476923 h 476923"/>
              <a:gd name="connsiteX3" fmla="*/ 4763 w 9152626"/>
              <a:gd name="connsiteY3" fmla="*/ 476923 h 476923"/>
              <a:gd name="connsiteX4" fmla="*/ 0 w 9152626"/>
              <a:gd name="connsiteY4" fmla="*/ 150171 h 476923"/>
              <a:gd name="connsiteX0" fmla="*/ 0 w 9152626"/>
              <a:gd name="connsiteY0" fmla="*/ 150171 h 476923"/>
              <a:gd name="connsiteX1" fmla="*/ 9152626 w 9152626"/>
              <a:gd name="connsiteY1" fmla="*/ 172186 h 476923"/>
              <a:gd name="connsiteX2" fmla="*/ 9147968 w 9152626"/>
              <a:gd name="connsiteY2" fmla="*/ 388023 h 476923"/>
              <a:gd name="connsiteX3" fmla="*/ 4763 w 9152626"/>
              <a:gd name="connsiteY3" fmla="*/ 476923 h 476923"/>
              <a:gd name="connsiteX4" fmla="*/ 0 w 9152626"/>
              <a:gd name="connsiteY4" fmla="*/ 150171 h 476923"/>
              <a:gd name="connsiteX0" fmla="*/ 0 w 9154379"/>
              <a:gd name="connsiteY0" fmla="*/ 150171 h 476923"/>
              <a:gd name="connsiteX1" fmla="*/ 9152626 w 9154379"/>
              <a:gd name="connsiteY1" fmla="*/ 172186 h 476923"/>
              <a:gd name="connsiteX2" fmla="*/ 9154318 w 9154379"/>
              <a:gd name="connsiteY2" fmla="*/ 388023 h 476923"/>
              <a:gd name="connsiteX3" fmla="*/ 4763 w 9154379"/>
              <a:gd name="connsiteY3" fmla="*/ 476923 h 476923"/>
              <a:gd name="connsiteX4" fmla="*/ 0 w 9154379"/>
              <a:gd name="connsiteY4" fmla="*/ 150171 h 476923"/>
              <a:gd name="connsiteX0" fmla="*/ 0 w 9154379"/>
              <a:gd name="connsiteY0" fmla="*/ 150171 h 391198"/>
              <a:gd name="connsiteX1" fmla="*/ 9152626 w 9154379"/>
              <a:gd name="connsiteY1" fmla="*/ 172186 h 391198"/>
              <a:gd name="connsiteX2" fmla="*/ 9154318 w 9154379"/>
              <a:gd name="connsiteY2" fmla="*/ 388023 h 391198"/>
              <a:gd name="connsiteX3" fmla="*/ 4763 w 9154379"/>
              <a:gd name="connsiteY3" fmla="*/ 391198 h 391198"/>
              <a:gd name="connsiteX4" fmla="*/ 0 w 9154379"/>
              <a:gd name="connsiteY4" fmla="*/ 150171 h 391198"/>
              <a:gd name="connsiteX0" fmla="*/ 0 w 9152626"/>
              <a:gd name="connsiteY0" fmla="*/ 150171 h 391198"/>
              <a:gd name="connsiteX1" fmla="*/ 9152626 w 9152626"/>
              <a:gd name="connsiteY1" fmla="*/ 172186 h 391198"/>
              <a:gd name="connsiteX2" fmla="*/ 9151143 w 9152626"/>
              <a:gd name="connsiteY2" fmla="*/ 384848 h 391198"/>
              <a:gd name="connsiteX3" fmla="*/ 4763 w 9152626"/>
              <a:gd name="connsiteY3" fmla="*/ 391198 h 391198"/>
              <a:gd name="connsiteX4" fmla="*/ 0 w 9152626"/>
              <a:gd name="connsiteY4" fmla="*/ 150171 h 391198"/>
              <a:gd name="connsiteX0" fmla="*/ 39730 w 9192356"/>
              <a:gd name="connsiteY0" fmla="*/ 150171 h 384848"/>
              <a:gd name="connsiteX1" fmla="*/ 9192356 w 9192356"/>
              <a:gd name="connsiteY1" fmla="*/ 172186 h 384848"/>
              <a:gd name="connsiteX2" fmla="*/ 9190873 w 9192356"/>
              <a:gd name="connsiteY2" fmla="*/ 384848 h 384848"/>
              <a:gd name="connsiteX3" fmla="*/ 43 w 9192356"/>
              <a:gd name="connsiteY3" fmla="*/ 346748 h 384848"/>
              <a:gd name="connsiteX4" fmla="*/ 39730 w 9192356"/>
              <a:gd name="connsiteY4" fmla="*/ 150171 h 384848"/>
              <a:gd name="connsiteX0" fmla="*/ 0 w 9152626"/>
              <a:gd name="connsiteY0" fmla="*/ 150171 h 384848"/>
              <a:gd name="connsiteX1" fmla="*/ 9152626 w 9152626"/>
              <a:gd name="connsiteY1" fmla="*/ 172186 h 384848"/>
              <a:gd name="connsiteX2" fmla="*/ 9151143 w 9152626"/>
              <a:gd name="connsiteY2" fmla="*/ 384848 h 384848"/>
              <a:gd name="connsiteX3" fmla="*/ 5556 w 9152626"/>
              <a:gd name="connsiteY3" fmla="*/ 382467 h 384848"/>
              <a:gd name="connsiteX4" fmla="*/ 0 w 9152626"/>
              <a:gd name="connsiteY4" fmla="*/ 150171 h 384848"/>
              <a:gd name="connsiteX0" fmla="*/ 0 w 9152626"/>
              <a:gd name="connsiteY0" fmla="*/ 150171 h 391992"/>
              <a:gd name="connsiteX1" fmla="*/ 9152626 w 9152626"/>
              <a:gd name="connsiteY1" fmla="*/ 172186 h 391992"/>
              <a:gd name="connsiteX2" fmla="*/ 9151143 w 9152626"/>
              <a:gd name="connsiteY2" fmla="*/ 384848 h 391992"/>
              <a:gd name="connsiteX3" fmla="*/ 3175 w 9152626"/>
              <a:gd name="connsiteY3" fmla="*/ 391992 h 391992"/>
              <a:gd name="connsiteX4" fmla="*/ 0 w 9152626"/>
              <a:gd name="connsiteY4" fmla="*/ 150171 h 391992"/>
              <a:gd name="connsiteX0" fmla="*/ 0 w 9152626"/>
              <a:gd name="connsiteY0" fmla="*/ 150171 h 391992"/>
              <a:gd name="connsiteX1" fmla="*/ 9152626 w 9152626"/>
              <a:gd name="connsiteY1" fmla="*/ 172186 h 391992"/>
              <a:gd name="connsiteX2" fmla="*/ 9151143 w 9152626"/>
              <a:gd name="connsiteY2" fmla="*/ 384848 h 391992"/>
              <a:gd name="connsiteX3" fmla="*/ 3175 w 9152626"/>
              <a:gd name="connsiteY3" fmla="*/ 391992 h 391992"/>
              <a:gd name="connsiteX4" fmla="*/ 0 w 9152626"/>
              <a:gd name="connsiteY4" fmla="*/ 150171 h 391992"/>
              <a:gd name="connsiteX0" fmla="*/ 0 w 9152626"/>
              <a:gd name="connsiteY0" fmla="*/ 150171 h 391992"/>
              <a:gd name="connsiteX1" fmla="*/ 9152626 w 9152626"/>
              <a:gd name="connsiteY1" fmla="*/ 172186 h 391992"/>
              <a:gd name="connsiteX2" fmla="*/ 9151143 w 9152626"/>
              <a:gd name="connsiteY2" fmla="*/ 384848 h 391992"/>
              <a:gd name="connsiteX3" fmla="*/ 794 w 9152626"/>
              <a:gd name="connsiteY3" fmla="*/ 391992 h 391992"/>
              <a:gd name="connsiteX4" fmla="*/ 0 w 9152626"/>
              <a:gd name="connsiteY4" fmla="*/ 150171 h 39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2626" h="391992">
                <a:moveTo>
                  <a:pt x="0" y="150171"/>
                </a:moveTo>
                <a:cubicBezTo>
                  <a:pt x="3048000" y="-387696"/>
                  <a:pt x="5095336" y="735933"/>
                  <a:pt x="9152626" y="172186"/>
                </a:cubicBezTo>
                <a:cubicBezTo>
                  <a:pt x="9152132" y="273765"/>
                  <a:pt x="9151637" y="283269"/>
                  <a:pt x="9151143" y="384848"/>
                </a:cubicBezTo>
                <a:lnTo>
                  <a:pt x="794" y="391992"/>
                </a:lnTo>
                <a:cubicBezTo>
                  <a:pt x="-794" y="277518"/>
                  <a:pt x="1588" y="264645"/>
                  <a:pt x="0" y="150171"/>
                </a:cubicBezTo>
                <a:close/>
              </a:path>
            </a:pathLst>
          </a:custGeom>
          <a:gradFill flip="none" rotWithShape="1">
            <a:gsLst>
              <a:gs pos="0">
                <a:srgbClr val="990033"/>
              </a:gs>
              <a:gs pos="100000">
                <a:srgbClr val="CC006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C826413E-72BE-4BE2-87BE-FB58CE6023B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8" y="12442094"/>
            <a:ext cx="335171" cy="33132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86DCA1C7-3B6A-43EA-A21D-37C3065648BF}"/>
              </a:ext>
            </a:extLst>
          </p:cNvPr>
          <p:cNvSpPr/>
          <p:nvPr userDrawn="1"/>
        </p:nvSpPr>
        <p:spPr>
          <a:xfrm>
            <a:off x="2094031" y="12505210"/>
            <a:ext cx="174913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/>
            <a:r>
              <a:rPr lang="zh-TW" altLang="en-US" sz="1050" b="1" dirty="0">
                <a:gradFill flip="none" rotWithShape="1">
                  <a:gsLst>
                    <a:gs pos="0">
                      <a:srgbClr val="CC0066">
                        <a:tint val="66000"/>
                        <a:satMod val="160000"/>
                      </a:srgbClr>
                    </a:gs>
                    <a:gs pos="50000">
                      <a:srgbClr val="CC0066">
                        <a:tint val="44500"/>
                        <a:satMod val="160000"/>
                      </a:srgbClr>
                    </a:gs>
                    <a:gs pos="100000">
                      <a:srgbClr val="CC0066">
                        <a:tint val="23500"/>
                        <a:satMod val="160000"/>
                      </a:srgbClr>
                    </a:gs>
                  </a:gsLst>
                  <a:lin ang="16200000" scaled="1"/>
                  <a:tileRect/>
                </a:gradFill>
                <a:effectLst>
                  <a:reflection blurRad="6350" stA="55000" endA="50" endPos="85000" dir="5400000" sy="-100000" algn="bl" rotWithShape="0"/>
                </a:effectLst>
              </a:rPr>
              <a:t>人本．健康．創意．服務</a:t>
            </a: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0FBDC31D-4B0B-4E92-89CF-116531A06BA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24" y="12455495"/>
            <a:ext cx="1841908" cy="30273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2DEBAD6-0AAC-4495-808E-3447921036CD}"/>
              </a:ext>
            </a:extLst>
          </p:cNvPr>
          <p:cNvSpPr/>
          <p:nvPr userDrawn="1"/>
        </p:nvSpPr>
        <p:spPr>
          <a:xfrm>
            <a:off x="0" y="-2"/>
            <a:ext cx="9004300" cy="382035"/>
          </a:xfrm>
          <a:prstGeom prst="rect">
            <a:avLst/>
          </a:prstGeom>
          <a:gradFill>
            <a:gsLst>
              <a:gs pos="0">
                <a:srgbClr val="B7DA68"/>
              </a:gs>
              <a:gs pos="50000">
                <a:schemeClr val="accent3">
                  <a:lumMod val="60000"/>
                  <a:lumOff val="40000"/>
                  <a:alpha val="50000"/>
                </a:schemeClr>
              </a:gs>
              <a:gs pos="100000">
                <a:schemeClr val="accent3">
                  <a:lumMod val="20000"/>
                  <a:lumOff val="80000"/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BC3AF7A-AD94-4BAD-BAB5-E3308CE33A6E}"/>
              </a:ext>
            </a:extLst>
          </p:cNvPr>
          <p:cNvSpPr/>
          <p:nvPr userDrawn="1"/>
        </p:nvSpPr>
        <p:spPr>
          <a:xfrm flipH="1">
            <a:off x="3238500" y="-2"/>
            <a:ext cx="6362700" cy="382035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  <a:alpha val="80000"/>
                </a:schemeClr>
              </a:gs>
              <a:gs pos="50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accent3">
                  <a:lumMod val="20000"/>
                  <a:lumOff val="80000"/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385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87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44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81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95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93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6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57818-5254-4C5D-87A1-C1AEDB9E42E7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B20B1-1C8D-48AC-95E8-C2D57309D0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92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DE97F7-D401-4C50-AB7E-924BA3E89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893" y="764878"/>
            <a:ext cx="8652674" cy="698438"/>
          </a:xfrm>
        </p:spPr>
        <p:txBody>
          <a:bodyPr>
            <a:noAutofit/>
          </a:bodyPr>
          <a:lstStyle/>
          <a:p>
            <a:pPr algn="ctr"/>
            <a:r>
              <a:rPr lang="en-US" altLang="zh-TW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年「智慧實習：</a:t>
            </a:r>
            <a:r>
              <a:rPr lang="en-US" altLang="zh-TW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導入專業實習成果海報發表競賽」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9167A2-5C13-4CB9-AFB4-54A65C9E2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3183258"/>
            <a:ext cx="8252460" cy="85042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2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marL="0" indent="0" algn="ctr">
              <a:buNone/>
            </a:pP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C1DE97F7-D401-4C50-AB7E-924BA3E89346}"/>
              </a:ext>
            </a:extLst>
          </p:cNvPr>
          <p:cNvSpPr txBox="1">
            <a:spLocks/>
          </p:cNvSpPr>
          <p:nvPr/>
        </p:nvSpPr>
        <p:spPr>
          <a:xfrm>
            <a:off x="702122" y="1547624"/>
            <a:ext cx="8441876" cy="1239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TW" altLang="en-US" sz="4000" b="1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16"/>
          <p:cNvSpPr/>
          <p:nvPr/>
        </p:nvSpPr>
        <p:spPr>
          <a:xfrm>
            <a:off x="733548" y="1815638"/>
            <a:ext cx="7901940" cy="1943411"/>
          </a:xfrm>
          <a:prstGeom prst="rect">
            <a:avLst/>
          </a:prstGeom>
          <a:gradFill>
            <a:gsLst>
              <a:gs pos="0">
                <a:srgbClr val="FFFFFF">
                  <a:alpha val="31000"/>
                </a:srgbClr>
              </a:gs>
              <a:gs pos="100000">
                <a:srgbClr val="FFFFFF"/>
              </a:gs>
            </a:gsLst>
            <a:path path="circle">
              <a:fillToRect l="50000" t="-80000" r="50000" b="180000"/>
            </a:path>
          </a:gradFill>
          <a:ln cap="flat">
            <a:noFill/>
            <a:prstDash val="solid"/>
          </a:ln>
        </p:spPr>
        <p:txBody>
          <a:bodyPr vert="horz" wrap="square" lIns="400626" tIns="200308" rIns="400626" bIns="200308" anchor="t" anchorCtr="0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作品名稱：</a:t>
            </a:r>
            <a:endParaRPr lang="en-US" altLang="zh-TW" sz="2000" dirty="0">
              <a:latin typeface="微軟正黑體" pitchFamily="34"/>
              <a:ea typeface="微軟正黑體" pitchFamily="34"/>
            </a:endParaRP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班級：</a:t>
            </a:r>
            <a:endParaRPr lang="zh-TW" sz="2000" i="0" u="none" strike="noStrike" kern="1200" cap="none" spc="0" baseline="0" dirty="0"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參與學生：</a:t>
            </a:r>
            <a:r>
              <a:rPr 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OOO</a:t>
            </a: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、</a:t>
            </a:r>
            <a:r>
              <a:rPr 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 OOO</a:t>
            </a: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、</a:t>
            </a:r>
            <a:r>
              <a:rPr 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 OOO</a:t>
            </a: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、</a:t>
            </a:r>
            <a:r>
              <a:rPr 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 OOO</a:t>
            </a: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、</a:t>
            </a:r>
            <a:r>
              <a:rPr 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 OOO</a:t>
            </a:r>
            <a:r>
              <a:rPr lang="zh-TW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、</a:t>
            </a:r>
            <a:r>
              <a:rPr 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 OOO</a:t>
            </a: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000" dirty="0">
                <a:latin typeface="微軟正黑體" pitchFamily="34"/>
                <a:ea typeface="微軟正黑體" pitchFamily="34"/>
              </a:rPr>
              <a:t>指導老師：</a:t>
            </a:r>
            <a:endParaRPr lang="en-US" altLang="zh-TW" sz="2000" dirty="0">
              <a:latin typeface="微軟正黑體" pitchFamily="34"/>
              <a:ea typeface="微軟正黑體" pitchFamily="34"/>
            </a:endParaRP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000" i="0" u="none" strike="noStrike" kern="1200" cap="none" spc="0" baseline="0" dirty="0">
                <a:uFillTx/>
                <a:latin typeface="微軟正黑體" pitchFamily="34"/>
                <a:ea typeface="微軟正黑體" pitchFamily="34"/>
              </a:rPr>
              <a:t>實習單位：</a:t>
            </a:r>
            <a:endParaRPr lang="en-US" sz="2000" i="0" u="none" strike="noStrike" kern="1200" cap="none" spc="0" baseline="0" dirty="0"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7" name="文字方塊 1"/>
          <p:cNvSpPr txBox="1"/>
          <p:nvPr/>
        </p:nvSpPr>
        <p:spPr>
          <a:xfrm>
            <a:off x="10379241" y="859545"/>
            <a:ext cx="9256295" cy="2308324"/>
          </a:xfrm>
          <a:prstGeom prst="rect">
            <a:avLst/>
          </a:prstGeom>
          <a:solidFill>
            <a:srgbClr val="F2DCDB"/>
          </a:solidFill>
          <a:ln w="25402" cap="flat">
            <a:solidFill>
              <a:srgbClr val="F79646"/>
            </a:solidFill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重要需知：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r>
              <a:rPr 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規格以</a:t>
            </a:r>
            <a:r>
              <a:rPr lang="en-US" sz="24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A0</a:t>
            </a:r>
            <a:r>
              <a:rPr 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為限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(84*120cm)</a:t>
            </a:r>
            <a:r>
              <a:rPr 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r>
              <a:rPr 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海報中照片檔建議至少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100-300dpi</a:t>
            </a:r>
            <a:r>
              <a:rPr 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大小，以免印出失真。</a:t>
            </a:r>
            <a:endParaRPr lang="en-US" altLang="zh-TW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  <a:r>
              <a:rPr lang="zh-TW" alt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海報統一使用此版本，由主辦單位統一輸出。</a:t>
            </a:r>
            <a:endParaRPr lang="zh-TW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45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86</Words>
  <Application>Microsoft Office PowerPoint</Application>
  <PresentationFormat>A3 紙張 (297x420 公釐)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2026年「智慧實習：AI 導入專業實習成果海報發表競賽」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OWL</dc:creator>
  <cp:lastModifiedBy>pc</cp:lastModifiedBy>
  <cp:revision>27</cp:revision>
  <cp:lastPrinted>2021-12-09T09:11:37Z</cp:lastPrinted>
  <dcterms:created xsi:type="dcterms:W3CDTF">2021-09-02T08:52:25Z</dcterms:created>
  <dcterms:modified xsi:type="dcterms:W3CDTF">2026-03-03T02:29:52Z</dcterms:modified>
</cp:coreProperties>
</file>